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7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61" autoAdjust="0"/>
    <p:restoredTop sz="94660"/>
  </p:normalViewPr>
  <p:slideViewPr>
    <p:cSldViewPr snapToGrid="0">
      <p:cViewPr varScale="1">
        <p:scale>
          <a:sx n="86" d="100"/>
          <a:sy n="86" d="100"/>
        </p:scale>
        <p:origin x="54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shan rai" userId="9a8325d7169af320" providerId="LiveId" clId="{2CAFD50F-A7DD-4C46-9FEC-9FFFABAAEBAB}"/>
    <pc:docChg chg="modSld">
      <pc:chgData name="kishan rai" userId="9a8325d7169af320" providerId="LiveId" clId="{2CAFD50F-A7DD-4C46-9FEC-9FFFABAAEBAB}" dt="2021-02-16T15:55:58.343" v="33" actId="20577"/>
      <pc:docMkLst>
        <pc:docMk/>
      </pc:docMkLst>
      <pc:sldChg chg="modSp mod">
        <pc:chgData name="kishan rai" userId="9a8325d7169af320" providerId="LiveId" clId="{2CAFD50F-A7DD-4C46-9FEC-9FFFABAAEBAB}" dt="2021-02-16T15:55:58.343" v="33" actId="20577"/>
        <pc:sldMkLst>
          <pc:docMk/>
          <pc:sldMk cId="3803581351" sldId="256"/>
        </pc:sldMkLst>
        <pc:spChg chg="mod">
          <ac:chgData name="kishan rai" userId="9a8325d7169af320" providerId="LiveId" clId="{2CAFD50F-A7DD-4C46-9FEC-9FFFABAAEBAB}" dt="2021-02-16T15:55:58.343" v="33" actId="20577"/>
          <ac:spMkLst>
            <pc:docMk/>
            <pc:sldMk cId="3803581351" sldId="256"/>
            <ac:spMk id="5" creationId="{52D233F2-A527-4A85-A994-63BD8CEB6B4C}"/>
          </ac:spMkLst>
        </pc:spChg>
      </pc:sldChg>
    </pc:docChg>
  </pc:docChgLst>
</pc:chgInfo>
</file>

<file path=ppt/media/image1.jpg>
</file>

<file path=ppt/media/image10.jpg>
</file>

<file path=ppt/media/image11.gif>
</file>

<file path=ppt/media/image12.jpg>
</file>

<file path=ppt/media/image13.jpg>
</file>

<file path=ppt/media/image2.jpg>
</file>

<file path=ppt/media/image3.png>
</file>

<file path=ppt/media/image4.jpg>
</file>

<file path=ppt/media/image5.jpg>
</file>

<file path=ppt/media/image6.gif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AD359-BFB8-441F-97A4-81C569693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9D61EA-E0BD-4C52-9DE8-F047555EC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67366-ED10-4C40-9937-5480CDE84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3F21A-8EFA-49EC-BD48-EFC6BF133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C3715-6A06-43EC-AD8E-B074099CC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1136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CFDE6-4826-44EF-BB67-062303E6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82EA16-F9DB-41AD-A4D9-1AC18E2D5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ABE43-F64E-4447-9B90-22DED1187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4CD8EB-8624-4823-8A7F-2CD7D34A1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6B0A6-1E0A-4515-97A3-5660460F7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640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E6E67F-CFBB-44E5-A544-3DB5A0ABC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45E0C2-2836-4981-8105-BFB86438E4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80E66-75F9-4ED5-A19E-27D534A43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9499C-5E85-4E13-A7BC-FFA365E97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339FC-1881-48EB-97F6-110D6D921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6603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95DB6-3752-47E7-94F2-E285A0F56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73FEE-2D7F-4441-81C8-669A34D5A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46DB3-2C7F-453C-B30A-43FD05EE5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495A4-C926-4D2B-B10A-E0FD03EB6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C4E7C-8635-4102-93EB-C288D6969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04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C82FF-DC22-4AD5-843C-A6237939B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17DAAA-1A19-425D-80CF-9DF71BA71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C4E67-4440-415E-AFBB-349DD084E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D284A-8AC8-4AE8-A8B2-3250C7C47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6B8B4-02F2-4180-AB7D-3BA7397B8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634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27F0E-A27E-4EA6-88E4-3F33DE481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A0ABB-FD34-4391-B7BD-F6207C006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94E36-5721-4FB5-A34D-F98135E644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536609-843B-4B9F-9851-AAE1C8C55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02542-BF19-49A8-831A-77323AF0B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BD9371-B726-4422-B667-9D2E93D47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8887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A07C8-8F55-474A-9534-0E12E477A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78490-06D4-4CF0-A878-67D104B13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46CA85-EC02-4EBC-B879-CF3628D82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4648F1-451F-43D0-AAE5-C2C9CA7286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4CD544-67B4-4CA6-B744-274AEE9114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128A3E-246E-466F-941B-CD135D05A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E19524-98CB-408C-8E04-147D21656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9F7D9C-4CA6-4DC2-BEC0-EDEF5848F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3433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9FC1E-FC85-4C3F-978E-4DC28D25E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0F5222-AAE3-4CF0-A67F-426FF02BA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E37C6E-4756-46A0-8FB4-01FC6A998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0516B4-4EA4-4A0A-96F2-BA94B05E6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6566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3D48B1-B9A7-48EF-A284-22D3954AF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FE3717-5B5B-4B0D-9328-1DE75CE26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51B7CD-7A09-4383-BC07-F91419904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7117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A1875-A6FC-4436-84D9-EA51C948C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E6765-FA4A-4513-AB5A-037765E4C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817C4-6E0E-4E31-B68A-87735BDB5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1EC5FB-A305-44D3-8CE8-BB9131EF4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D12A2-4763-499D-AD1B-DA408781B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97F22-87EE-4E11-97BC-FFA2850C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248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D7B2B-C80E-4B17-86FB-04B1DD986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E5DA28-D952-49EB-AF28-8037F1395C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0A7B63-4D2D-42CA-A441-B7EF1CB5B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E6135-B3DE-4781-949A-92D79EEE4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F9801-5CE9-44B6-BC06-0F7712316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4AD05B-6D12-4DB8-A599-A60E8EA2D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71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D2DB11-E065-4B7D-B66F-E637DB510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8B00A3-32C5-4D20-85DE-0D50F2818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87258-5AC0-4436-A859-48B3389281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0A4A6-7156-43E2-A045-AAFC9D0FB40A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AFE59-FE35-4ECE-AEB1-B3FF5AA424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F5205-A05D-4ABE-A610-06711FA267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812D6-DA54-45A3-8CB0-5CB886C4D8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3604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AC68EC7-41E4-4DBE-9DD8-FE04409768CC}"/>
              </a:ext>
            </a:extLst>
          </p:cNvPr>
          <p:cNvSpPr txBox="1"/>
          <p:nvPr/>
        </p:nvSpPr>
        <p:spPr>
          <a:xfrm>
            <a:off x="417250" y="3009530"/>
            <a:ext cx="125707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00" b="1" dirty="0">
                <a:latin typeface="Baskerville Old Face" panose="02020602080505020303" pitchFamily="18" charset="0"/>
              </a:rPr>
              <a:t>Introduction to Environmental Studies</a:t>
            </a:r>
            <a:endParaRPr lang="en-IN" sz="5800" b="1" dirty="0">
              <a:latin typeface="Baskerville Old Face" panose="020206020805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D233F2-A527-4A85-A994-63BD8CEB6B4C}"/>
              </a:ext>
            </a:extLst>
          </p:cNvPr>
          <p:cNvSpPr txBox="1"/>
          <p:nvPr/>
        </p:nvSpPr>
        <p:spPr>
          <a:xfrm>
            <a:off x="106532" y="6211669"/>
            <a:ext cx="3053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Baskerville Old Face" panose="02020602080505020303" pitchFamily="18" charset="0"/>
              </a:rPr>
              <a:t>Kishan Kumar Rai</a:t>
            </a:r>
            <a:endParaRPr lang="en-US" b="1" dirty="0">
              <a:latin typeface="Baskerville Old Face" panose="02020602080505020303" pitchFamily="18" charset="0"/>
            </a:endParaRPr>
          </a:p>
          <a:p>
            <a:r>
              <a:rPr lang="en-US" b="1" dirty="0">
                <a:latin typeface="Baskerville Old Face" panose="02020602080505020303" pitchFamily="18" charset="0"/>
              </a:rPr>
              <a:t>Gandhi Institute of Technology</a:t>
            </a:r>
            <a:endParaRPr lang="en-IN" b="1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3581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D1D4BA-34F5-4DEF-BBA0-079230C365B2}"/>
              </a:ext>
            </a:extLst>
          </p:cNvPr>
          <p:cNvSpPr txBox="1"/>
          <p:nvPr/>
        </p:nvSpPr>
        <p:spPr>
          <a:xfrm>
            <a:off x="772356" y="1802167"/>
            <a:ext cx="907203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Baskerville Old Face" panose="02020602080505020303" pitchFamily="18" charset="0"/>
              </a:rPr>
              <a:t>Environmental science helps us understand our relationship with the environment and informs our attempts to solve and prevent problems.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Baskerville Old Face" panose="02020602080505020303" pitchFamily="18" charset="0"/>
              </a:rPr>
              <a:t>Identifying a problem is the first step in solving it.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Baskerville Old Face" panose="02020602080505020303" pitchFamily="18" charset="0"/>
              </a:rPr>
              <a:t>Solving environmental problems can move us towards health, longevity, peace and prosperity.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Baskerville Old Face" panose="02020602080505020303" pitchFamily="18" charset="0"/>
              </a:rPr>
              <a:t>Environmental science can help us find balanced solutions to environmental problems for sustainable development </a:t>
            </a:r>
            <a:endParaRPr lang="en-IN" sz="2400" dirty="0">
              <a:latin typeface="Baskerville Old Face" panose="0202060208050502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A8F2C5-01DC-49AD-BFB6-E61CA25CE01B}"/>
              </a:ext>
            </a:extLst>
          </p:cNvPr>
          <p:cNvSpPr txBox="1"/>
          <p:nvPr/>
        </p:nvSpPr>
        <p:spPr>
          <a:xfrm>
            <a:off x="4000870" y="527182"/>
            <a:ext cx="4190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Baskerville Old Face" panose="02020602080505020303" pitchFamily="18" charset="0"/>
              </a:rPr>
              <a:t>Conclusion</a:t>
            </a:r>
            <a:endParaRPr lang="en-IN" sz="4000" b="1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66367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613BC8-6349-406E-8709-51A58DE55C9A}"/>
              </a:ext>
            </a:extLst>
          </p:cNvPr>
          <p:cNvSpPr txBox="1"/>
          <p:nvPr/>
        </p:nvSpPr>
        <p:spPr>
          <a:xfrm>
            <a:off x="1060316" y="2413782"/>
            <a:ext cx="107198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u="sng" dirty="0">
                <a:latin typeface="Algerian" panose="04020705040A02060702" pitchFamily="82" charset="0"/>
              </a:rPr>
              <a:t>THANK YOU!!</a:t>
            </a:r>
            <a:endParaRPr lang="en-IN" sz="11500" b="1" u="sng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9342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31C509-36B9-4DD5-A4D4-92476A5C9365}"/>
              </a:ext>
            </a:extLst>
          </p:cNvPr>
          <p:cNvSpPr txBox="1"/>
          <p:nvPr/>
        </p:nvSpPr>
        <p:spPr>
          <a:xfrm>
            <a:off x="648070" y="387801"/>
            <a:ext cx="9605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Baskerville Old Face" panose="02020602080505020303" pitchFamily="18" charset="0"/>
              </a:rPr>
              <a:t>What do these terms mean?</a:t>
            </a:r>
            <a:endParaRPr lang="en-IN" sz="3600" b="1" dirty="0">
              <a:latin typeface="Baskerville Old Face" panose="0202060208050502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40B449-D7E9-4FB1-8542-46DD9A568AE6}"/>
              </a:ext>
            </a:extLst>
          </p:cNvPr>
          <p:cNvSpPr txBox="1"/>
          <p:nvPr/>
        </p:nvSpPr>
        <p:spPr>
          <a:xfrm>
            <a:off x="745724" y="1196602"/>
            <a:ext cx="69423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dirty="0">
                <a:latin typeface="Baskerville Old Face" panose="02020602080505020303" pitchFamily="18" charset="0"/>
              </a:rPr>
              <a:t>Environment:-</a:t>
            </a:r>
          </a:p>
          <a:p>
            <a:endParaRPr lang="en-US" sz="20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Used in sentence : We need to protect the Earth’s Environment for the next generation.</a:t>
            </a:r>
          </a:p>
          <a:p>
            <a:endParaRPr lang="en-US" sz="20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Definition : The natural world and all the living and non-living things occurring and interacting on the Earth.</a:t>
            </a:r>
          </a:p>
          <a:p>
            <a:endParaRPr lang="en-US" sz="20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dirty="0">
                <a:latin typeface="Baskerville Old Face" panose="02020602080505020303" pitchFamily="18" charset="0"/>
              </a:rPr>
              <a:t>Study:-</a:t>
            </a:r>
          </a:p>
          <a:p>
            <a:endParaRPr lang="en-US" sz="20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Conservation and protection of natural resources.</a:t>
            </a:r>
          </a:p>
          <a:p>
            <a:endParaRPr lang="en-US" sz="20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Environmental education and communication.</a:t>
            </a:r>
          </a:p>
          <a:p>
            <a:endParaRPr lang="en-US" sz="20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Environmental research.</a:t>
            </a:r>
            <a:endParaRPr lang="en-IN" sz="20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848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41547B-C157-4B4D-A323-B40758802996}"/>
              </a:ext>
            </a:extLst>
          </p:cNvPr>
          <p:cNvSpPr txBox="1"/>
          <p:nvPr/>
        </p:nvSpPr>
        <p:spPr>
          <a:xfrm>
            <a:off x="371291" y="674400"/>
            <a:ext cx="667758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Baskerville Old Face" panose="02020602080505020303" pitchFamily="18" charset="0"/>
              </a:rPr>
              <a:t>Scope of Environmental Science:-</a:t>
            </a:r>
          </a:p>
          <a:p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Natural Resources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Ecology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Biodiversity and its conservation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Environment pollution and control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Natural disaster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Development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Social issues in relation to development and environment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Human population and environment</a:t>
            </a:r>
            <a:endParaRPr lang="en-IN" sz="20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8857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C4AA0A-2E47-4F3B-94D7-228437F0544E}"/>
              </a:ext>
            </a:extLst>
          </p:cNvPr>
          <p:cNvSpPr txBox="1"/>
          <p:nvPr/>
        </p:nvSpPr>
        <p:spPr>
          <a:xfrm>
            <a:off x="683581" y="1229936"/>
            <a:ext cx="6143347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Baskerville Old Face" panose="02020602080505020303" pitchFamily="18" charset="0"/>
              </a:rPr>
              <a:t>Physical elements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Baskerville Old Face" panose="02020602080505020303" pitchFamily="18" charset="0"/>
              </a:rPr>
              <a:t>Physical elements are as space, landforms, water bodies, climate soils, rocks and minerals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Baskerville Old Face" panose="02020602080505020303" pitchFamily="18" charset="0"/>
              </a:rPr>
              <a:t>They determine the variable character of the human habitat, its opportunities as well as Limitations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b="1" dirty="0">
                <a:latin typeface="Baskerville Old Face" panose="02020602080505020303" pitchFamily="18" charset="0"/>
              </a:rPr>
              <a:t>Biological elements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Baskerville Old Face" panose="02020602080505020303" pitchFamily="18" charset="0"/>
              </a:rPr>
              <a:t>Biological elements such as plants, animals, microorganisms and men constitute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Baskerville Old Face" panose="02020602080505020303" pitchFamily="18" charset="0"/>
              </a:rPr>
              <a:t>Biosphere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b="1" dirty="0">
                <a:latin typeface="Baskerville Old Face" panose="02020602080505020303" pitchFamily="18" charset="0"/>
              </a:rPr>
              <a:t>Cultural elements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Baskerville Old Face" panose="02020602080505020303" pitchFamily="18" charset="0"/>
              </a:rPr>
              <a:t>Cultural elements such as economic, social and political elements are essentially manmade features</a:t>
            </a:r>
            <a:endParaRPr lang="en-IN" dirty="0">
              <a:latin typeface="Baskerville Old Face" panose="0202060208050502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4ADAE6-9147-43C3-9936-81C3E861EA06}"/>
              </a:ext>
            </a:extLst>
          </p:cNvPr>
          <p:cNvSpPr txBox="1"/>
          <p:nvPr/>
        </p:nvSpPr>
        <p:spPr>
          <a:xfrm>
            <a:off x="683581" y="322240"/>
            <a:ext cx="7048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Baskerville Old Face" panose="02020602080505020303" pitchFamily="18" charset="0"/>
              </a:rPr>
              <a:t>Elements of Environment</a:t>
            </a:r>
            <a:endParaRPr lang="en-IN" sz="4000" b="1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2966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246FEF-3E08-484C-B941-63EAE6E9EF63}"/>
              </a:ext>
            </a:extLst>
          </p:cNvPr>
          <p:cNvSpPr txBox="1"/>
          <p:nvPr/>
        </p:nvSpPr>
        <p:spPr>
          <a:xfrm>
            <a:off x="602203" y="662606"/>
            <a:ext cx="7077075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Baskerville Old Face" panose="02020602080505020303" pitchFamily="18" charset="0"/>
              </a:rPr>
              <a:t>Importance of Environmental Studies:-</a:t>
            </a:r>
          </a:p>
          <a:p>
            <a:endParaRPr lang="en-US" sz="22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Environmental issues are being of Global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Development and Environment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Explosive increase in population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Problems cropped in the Wake of Development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Need to save Humanity from Extinction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Need for Wise Planning of Development </a:t>
            </a:r>
          </a:p>
          <a:p>
            <a:r>
              <a:rPr lang="en-US" sz="2200" dirty="0">
                <a:latin typeface="Baskerville Old Face" panose="02020602080505020303" pitchFamily="18" charset="0"/>
              </a:rPr>
              <a:t> </a:t>
            </a:r>
            <a:endParaRPr lang="en-IN" sz="2200" dirty="0">
              <a:latin typeface="Baskerville Old Face" panose="020206020805050203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37BD3A-2CA1-4319-A932-FAFC49B8AC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875" y="1849830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47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BBA383-65B3-4718-8520-E491E2898E2A}"/>
              </a:ext>
            </a:extLst>
          </p:cNvPr>
          <p:cNvSpPr txBox="1"/>
          <p:nvPr/>
        </p:nvSpPr>
        <p:spPr>
          <a:xfrm>
            <a:off x="2877844" y="835068"/>
            <a:ext cx="6436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Baskerville Old Face" panose="02020602080505020303" pitchFamily="18" charset="0"/>
              </a:rPr>
              <a:t>Types of Environments</a:t>
            </a:r>
            <a:endParaRPr lang="en-IN" sz="4000" b="1" dirty="0">
              <a:latin typeface="Baskerville Old Face" panose="0202060208050502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368549-091D-46CE-BBB7-9655B71EC6EF}"/>
              </a:ext>
            </a:extLst>
          </p:cNvPr>
          <p:cNvSpPr txBox="1"/>
          <p:nvPr/>
        </p:nvSpPr>
        <p:spPr>
          <a:xfrm>
            <a:off x="773585" y="2213941"/>
            <a:ext cx="687131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Baskerville Old Face" panose="02020602080505020303" pitchFamily="18" charset="0"/>
              </a:rPr>
              <a:t>According to Kurt Lewin, environment is of three types which influence the personality of an individual as under:</a:t>
            </a:r>
          </a:p>
          <a:p>
            <a:r>
              <a:rPr lang="en-US" sz="2200" dirty="0">
                <a:latin typeface="Baskerville Old Face" panose="02020602080505020303" pitchFamily="18" charset="0"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Baskerville Old Face" panose="02020602080505020303" pitchFamily="18" charset="0"/>
              </a:rPr>
              <a:t>Physical Environment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Baskerville Old Face" panose="02020602080505020303" pitchFamily="18" charset="0"/>
              </a:rPr>
              <a:t>Social and Cultural Environment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Baskerville Old Face" panose="02020602080505020303" pitchFamily="18" charset="0"/>
              </a:rPr>
              <a:t>Psychological Environment.</a:t>
            </a:r>
            <a:endParaRPr lang="en-IN" sz="22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0047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CB16E9-0161-45EC-A792-AC6A1A412597}"/>
              </a:ext>
            </a:extLst>
          </p:cNvPr>
          <p:cNvSpPr txBox="1"/>
          <p:nvPr/>
        </p:nvSpPr>
        <p:spPr>
          <a:xfrm>
            <a:off x="504705" y="1010245"/>
            <a:ext cx="854919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Baskerville Old Face" panose="02020602080505020303" pitchFamily="18" charset="0"/>
              </a:rPr>
              <a:t>Environment is both physical and biological. It includes both living and non-living components.</a:t>
            </a:r>
          </a:p>
          <a:p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Baskerville Old Face" panose="02020602080505020303" pitchFamily="18" charset="0"/>
              </a:rPr>
              <a:t>Physical Environment- </a:t>
            </a:r>
            <a:r>
              <a:rPr lang="en-US" sz="2200" dirty="0">
                <a:latin typeface="Baskerville Old Face" panose="02020602080505020303" pitchFamily="18" charset="0"/>
              </a:rPr>
              <a:t>The Physical Environment is classified into three broad categories viz.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Solid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Liquid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Gas.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Baskerville Old Face" panose="02020602080505020303" pitchFamily="18" charset="0"/>
              </a:rPr>
              <a:t>Biological Environment- </a:t>
            </a:r>
            <a:r>
              <a:rPr lang="en-US" sz="2200" dirty="0">
                <a:latin typeface="Baskerville Old Face" panose="02020602080505020303" pitchFamily="18" charset="0"/>
              </a:rPr>
              <a:t>The biological of the environment consists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Plants (flora)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Animals (fauna).</a:t>
            </a:r>
            <a:endParaRPr lang="en-IN" sz="2200" dirty="0">
              <a:latin typeface="Baskerville Old Face" panose="0202060208050502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3C2071-FBF5-4E14-96B2-8109B3980800}"/>
              </a:ext>
            </a:extLst>
          </p:cNvPr>
          <p:cNvSpPr txBox="1"/>
          <p:nvPr/>
        </p:nvSpPr>
        <p:spPr>
          <a:xfrm>
            <a:off x="2462798" y="332552"/>
            <a:ext cx="6720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Baskerville Old Face" panose="02020602080505020303" pitchFamily="18" charset="0"/>
              </a:rPr>
              <a:t>Structure of an Environment</a:t>
            </a:r>
            <a:endParaRPr lang="en-IN" sz="3200" b="1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738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2F03E0-C2E5-4C7A-BFE5-E73DE1C35529}"/>
              </a:ext>
            </a:extLst>
          </p:cNvPr>
          <p:cNvSpPr txBox="1"/>
          <p:nvPr/>
        </p:nvSpPr>
        <p:spPr>
          <a:xfrm>
            <a:off x="942544" y="1542637"/>
            <a:ext cx="9783193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Baskerville Old Face" panose="02020602080505020303" pitchFamily="18" charset="0"/>
              </a:rPr>
              <a:t>Sustainable development:-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b="1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dirty="0">
                <a:latin typeface="Baskerville Old Face" panose="02020602080505020303" pitchFamily="18" charset="0"/>
              </a:rPr>
              <a:t>The use of resources to satisfy current needs without compromising future availability of resources for generations to come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>
                <a:latin typeface="Baskerville Old Face" panose="02020602080505020303" pitchFamily="18" charset="0"/>
              </a:rPr>
              <a:t>Sustainability:-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dirty="0">
                <a:latin typeface="Baskerville Old Face" panose="02020602080505020303" pitchFamily="18" charset="0"/>
              </a:rPr>
              <a:t>Leaves future generations with a rich and full Earth –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Conserves the Earth’s natural resources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2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200" dirty="0">
                <a:latin typeface="Baskerville Old Face" panose="02020602080505020303" pitchFamily="18" charset="0"/>
              </a:rPr>
              <a:t>Maintains fully functioning ecological systems of nature</a:t>
            </a:r>
            <a:endParaRPr lang="en-IN" sz="2200" dirty="0">
              <a:latin typeface="Baskerville Old Face" panose="0202060208050502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519029-8BEC-4D11-904C-1EB6F2B49F05}"/>
              </a:ext>
            </a:extLst>
          </p:cNvPr>
          <p:cNvSpPr txBox="1"/>
          <p:nvPr/>
        </p:nvSpPr>
        <p:spPr>
          <a:xfrm>
            <a:off x="3480520" y="453895"/>
            <a:ext cx="5780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Baskerville Old Face" panose="02020602080505020303" pitchFamily="18" charset="0"/>
              </a:rPr>
              <a:t>Sustainable Development</a:t>
            </a:r>
            <a:endParaRPr lang="en-IN" sz="3600" b="1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2186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3BF83A-CC3B-4E3E-8AB5-BE9AAA92EA84}"/>
              </a:ext>
            </a:extLst>
          </p:cNvPr>
          <p:cNvSpPr txBox="1"/>
          <p:nvPr/>
        </p:nvSpPr>
        <p:spPr>
          <a:xfrm>
            <a:off x="720508" y="1094747"/>
            <a:ext cx="73152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Baskerville Old Face" panose="02020602080505020303" pitchFamily="18" charset="0"/>
              </a:rPr>
              <a:t>Some of the challenges are as under:</a:t>
            </a:r>
          </a:p>
          <a:p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Growing Population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Poverty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Agricultural Growth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Need to Ground water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Development And Forests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Degradation of Land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Reorientation of Institutions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skerville Old Face" panose="020206020805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Baskerville Old Face" panose="02020602080505020303" pitchFamily="18" charset="0"/>
              </a:rPr>
              <a:t>Reduction of Genetic Diversity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8597F9-D84A-47AA-A408-A86E125C2E7E}"/>
              </a:ext>
            </a:extLst>
          </p:cNvPr>
          <p:cNvSpPr txBox="1"/>
          <p:nvPr/>
        </p:nvSpPr>
        <p:spPr>
          <a:xfrm>
            <a:off x="2987808" y="448416"/>
            <a:ext cx="5641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Baskerville Old Face" panose="02020602080505020303" pitchFamily="18" charset="0"/>
              </a:rPr>
              <a:t>Need for Public Awareness</a:t>
            </a:r>
            <a:endParaRPr lang="en-IN" sz="3600" b="1" dirty="0">
              <a:latin typeface="Baskerville Old Face" panose="020206020805050203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6DD7E-67BC-4B07-B555-813855E763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8509" y="3873747"/>
            <a:ext cx="2013322" cy="2721607"/>
          </a:xfrm>
          <a:prstGeom prst="rect">
            <a:avLst/>
          </a:prstGeom>
          <a:blipFill>
            <a:blip r:embed="rId2">
              <a:alphaModFix amt="64000"/>
            </a:blip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483182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439</Words>
  <Application>Microsoft Office PowerPoint</Application>
  <PresentationFormat>Widescreen</PresentationFormat>
  <Paragraphs>127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Algerian</vt:lpstr>
      <vt:lpstr>Arial</vt:lpstr>
      <vt:lpstr>Baskerville Old Face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kishan rai</dc:creator>
  <cp:lastModifiedBy>kishan rai</cp:lastModifiedBy>
  <cp:revision>16</cp:revision>
  <dcterms:created xsi:type="dcterms:W3CDTF">2020-12-15T14:05:19Z</dcterms:created>
  <dcterms:modified xsi:type="dcterms:W3CDTF">2021-02-16T15:56:04Z</dcterms:modified>
</cp:coreProperties>
</file>

<file path=docProps/thumbnail.jpeg>
</file>